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6A0"/>
    <a:srgbClr val="42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52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ka rana" userId="c31cc84d4dd55b4f" providerId="LiveId" clId="{1FB94CB0-FA72-4A2F-94E5-3A973434A6B8}"/>
    <pc:docChg chg="custSel addSld delSld modSld">
      <pc:chgData name="kanika rana" userId="c31cc84d4dd55b4f" providerId="LiveId" clId="{1FB94CB0-FA72-4A2F-94E5-3A973434A6B8}" dt="2024-02-03T09:07:42.956" v="119" actId="47"/>
      <pc:docMkLst>
        <pc:docMk/>
      </pc:docMkLst>
      <pc:sldChg chg="modSp mod">
        <pc:chgData name="kanika rana" userId="c31cc84d4dd55b4f" providerId="LiveId" clId="{1FB94CB0-FA72-4A2F-94E5-3A973434A6B8}" dt="2024-02-03T08:56:42.141" v="16" actId="20577"/>
        <pc:sldMkLst>
          <pc:docMk/>
          <pc:sldMk cId="2869770913" sldId="256"/>
        </pc:sldMkLst>
        <pc:spChg chg="mod">
          <ac:chgData name="kanika rana" userId="c31cc84d4dd55b4f" providerId="LiveId" clId="{1FB94CB0-FA72-4A2F-94E5-3A973434A6B8}" dt="2024-02-03T08:56:42.141" v="16" actId="20577"/>
          <ac:spMkLst>
            <pc:docMk/>
            <pc:sldMk cId="2869770913" sldId="256"/>
            <ac:spMk id="2" creationId="{00000000-0000-0000-0000-000000000000}"/>
          </ac:spMkLst>
        </pc:spChg>
      </pc:sldChg>
      <pc:sldChg chg="addSp delSp modSp mod">
        <pc:chgData name="kanika rana" userId="c31cc84d4dd55b4f" providerId="LiveId" clId="{1FB94CB0-FA72-4A2F-94E5-3A973434A6B8}" dt="2024-02-03T08:57:32.619" v="24" actId="14100"/>
        <pc:sldMkLst>
          <pc:docMk/>
          <pc:sldMk cId="3943736224" sldId="257"/>
        </pc:sldMkLst>
        <pc:spChg chg="add mod">
          <ac:chgData name="kanika rana" userId="c31cc84d4dd55b4f" providerId="LiveId" clId="{1FB94CB0-FA72-4A2F-94E5-3A973434A6B8}" dt="2024-02-03T08:56:45.514" v="17" actId="478"/>
          <ac:spMkLst>
            <pc:docMk/>
            <pc:sldMk cId="3943736224" sldId="257"/>
            <ac:spMk id="3" creationId="{FE7464E6-3FA2-ED33-1AB8-64AD62ACEB64}"/>
          </ac:spMkLst>
        </pc:spChg>
        <pc:picChg chg="add mod">
          <ac:chgData name="kanika rana" userId="c31cc84d4dd55b4f" providerId="LiveId" clId="{1FB94CB0-FA72-4A2F-94E5-3A973434A6B8}" dt="2024-02-03T08:57:32.619" v="24" actId="14100"/>
          <ac:picMkLst>
            <pc:docMk/>
            <pc:sldMk cId="3943736224" sldId="257"/>
            <ac:picMk id="5" creationId="{1B0C9439-79C1-C49A-852D-2331424886FF}"/>
          </ac:picMkLst>
        </pc:picChg>
        <pc:picChg chg="del">
          <ac:chgData name="kanika rana" userId="c31cc84d4dd55b4f" providerId="LiveId" clId="{1FB94CB0-FA72-4A2F-94E5-3A973434A6B8}" dt="2024-02-03T08:56:45.514" v="17" actId="478"/>
          <ac:picMkLst>
            <pc:docMk/>
            <pc:sldMk cId="3943736224" sldId="257"/>
            <ac:picMk id="10" creationId="{A7B03525-589B-511F-EE9C-D38A80C2970E}"/>
          </ac:picMkLst>
        </pc:picChg>
      </pc:sldChg>
      <pc:sldChg chg="addSp delSp modSp mod">
        <pc:chgData name="kanika rana" userId="c31cc84d4dd55b4f" providerId="LiveId" clId="{1FB94CB0-FA72-4A2F-94E5-3A973434A6B8}" dt="2024-02-03T08:58:08.273" v="30" actId="14100"/>
        <pc:sldMkLst>
          <pc:docMk/>
          <pc:sldMk cId="2118689171" sldId="258"/>
        </pc:sldMkLst>
        <pc:picChg chg="add mod">
          <ac:chgData name="kanika rana" userId="c31cc84d4dd55b4f" providerId="LiveId" clId="{1FB94CB0-FA72-4A2F-94E5-3A973434A6B8}" dt="2024-02-03T08:58:08.273" v="30" actId="14100"/>
          <ac:picMkLst>
            <pc:docMk/>
            <pc:sldMk cId="2118689171" sldId="258"/>
            <ac:picMk id="4" creationId="{81DC53E5-7C8C-607F-41F1-A8783C271A40}"/>
          </ac:picMkLst>
        </pc:picChg>
        <pc:picChg chg="del">
          <ac:chgData name="kanika rana" userId="c31cc84d4dd55b4f" providerId="LiveId" clId="{1FB94CB0-FA72-4A2F-94E5-3A973434A6B8}" dt="2024-02-03T08:57:36.591" v="25" actId="478"/>
          <ac:picMkLst>
            <pc:docMk/>
            <pc:sldMk cId="2118689171" sldId="258"/>
            <ac:picMk id="6" creationId="{9A3E0211-1B11-57E4-0B72-D6595AEF0CA7}"/>
          </ac:picMkLst>
        </pc:picChg>
      </pc:sldChg>
      <pc:sldChg chg="addSp delSp modSp mod">
        <pc:chgData name="kanika rana" userId="c31cc84d4dd55b4f" providerId="LiveId" clId="{1FB94CB0-FA72-4A2F-94E5-3A973434A6B8}" dt="2024-02-03T08:58:54.112" v="37" actId="14100"/>
        <pc:sldMkLst>
          <pc:docMk/>
          <pc:sldMk cId="987207122" sldId="259"/>
        </pc:sldMkLst>
        <pc:picChg chg="add mod">
          <ac:chgData name="kanika rana" userId="c31cc84d4dd55b4f" providerId="LiveId" clId="{1FB94CB0-FA72-4A2F-94E5-3A973434A6B8}" dt="2024-02-03T08:58:54.112" v="37" actId="14100"/>
          <ac:picMkLst>
            <pc:docMk/>
            <pc:sldMk cId="987207122" sldId="259"/>
            <ac:picMk id="3" creationId="{C4C5742E-A771-E185-AC6C-A574A627A45E}"/>
          </ac:picMkLst>
        </pc:picChg>
        <pc:picChg chg="del">
          <ac:chgData name="kanika rana" userId="c31cc84d4dd55b4f" providerId="LiveId" clId="{1FB94CB0-FA72-4A2F-94E5-3A973434A6B8}" dt="2024-02-03T08:58:15.146" v="31" actId="478"/>
          <ac:picMkLst>
            <pc:docMk/>
            <pc:sldMk cId="987207122" sldId="259"/>
            <ac:picMk id="6" creationId="{C8779B44-D897-34D2-F044-E9B58E121338}"/>
          </ac:picMkLst>
        </pc:picChg>
      </pc:sldChg>
      <pc:sldChg chg="addSp delSp modSp mod">
        <pc:chgData name="kanika rana" userId="c31cc84d4dd55b4f" providerId="LiveId" clId="{1FB94CB0-FA72-4A2F-94E5-3A973434A6B8}" dt="2024-02-03T08:59:33.923" v="43" actId="14100"/>
        <pc:sldMkLst>
          <pc:docMk/>
          <pc:sldMk cId="2712796519" sldId="260"/>
        </pc:sldMkLst>
        <pc:picChg chg="add mod">
          <ac:chgData name="kanika rana" userId="c31cc84d4dd55b4f" providerId="LiveId" clId="{1FB94CB0-FA72-4A2F-94E5-3A973434A6B8}" dt="2024-02-03T08:59:33.923" v="43" actId="14100"/>
          <ac:picMkLst>
            <pc:docMk/>
            <pc:sldMk cId="2712796519" sldId="260"/>
            <ac:picMk id="3" creationId="{4D0A2F1F-C376-B315-F241-6A2113DEDBB0}"/>
          </ac:picMkLst>
        </pc:picChg>
        <pc:picChg chg="del">
          <ac:chgData name="kanika rana" userId="c31cc84d4dd55b4f" providerId="LiveId" clId="{1FB94CB0-FA72-4A2F-94E5-3A973434A6B8}" dt="2024-02-03T08:59:01.317" v="38" actId="478"/>
          <ac:picMkLst>
            <pc:docMk/>
            <pc:sldMk cId="2712796519" sldId="260"/>
            <ac:picMk id="8" creationId="{7F5FCF50-4578-C698-3DC9-3B996D3C9EEA}"/>
          </ac:picMkLst>
        </pc:picChg>
      </pc:sldChg>
      <pc:sldChg chg="addSp delSp modSp mod">
        <pc:chgData name="kanika rana" userId="c31cc84d4dd55b4f" providerId="LiveId" clId="{1FB94CB0-FA72-4A2F-94E5-3A973434A6B8}" dt="2024-02-03T09:00:16.978" v="51" actId="14100"/>
        <pc:sldMkLst>
          <pc:docMk/>
          <pc:sldMk cId="3234470143" sldId="261"/>
        </pc:sldMkLst>
        <pc:spChg chg="add mod">
          <ac:chgData name="kanika rana" userId="c31cc84d4dd55b4f" providerId="LiveId" clId="{1FB94CB0-FA72-4A2F-94E5-3A973434A6B8}" dt="2024-02-03T08:59:42.558" v="44" actId="478"/>
          <ac:spMkLst>
            <pc:docMk/>
            <pc:sldMk cId="3234470143" sldId="261"/>
            <ac:spMk id="3" creationId="{42E2B7C4-EEF2-30D5-9905-0BD147DC925A}"/>
          </ac:spMkLst>
        </pc:spChg>
        <pc:picChg chg="add mod">
          <ac:chgData name="kanika rana" userId="c31cc84d4dd55b4f" providerId="LiveId" clId="{1FB94CB0-FA72-4A2F-94E5-3A973434A6B8}" dt="2024-02-03T09:00:16.978" v="51" actId="14100"/>
          <ac:picMkLst>
            <pc:docMk/>
            <pc:sldMk cId="3234470143" sldId="261"/>
            <ac:picMk id="5" creationId="{C46C1998-5871-6DCA-73C3-52646E26CEC2}"/>
          </ac:picMkLst>
        </pc:picChg>
        <pc:picChg chg="del">
          <ac:chgData name="kanika rana" userId="c31cc84d4dd55b4f" providerId="LiveId" clId="{1FB94CB0-FA72-4A2F-94E5-3A973434A6B8}" dt="2024-02-03T08:59:42.558" v="44" actId="478"/>
          <ac:picMkLst>
            <pc:docMk/>
            <pc:sldMk cId="3234470143" sldId="261"/>
            <ac:picMk id="6" creationId="{D6D479DB-CB3C-3BA9-0E28-1254354028F8}"/>
          </ac:picMkLst>
        </pc:picChg>
      </pc:sldChg>
      <pc:sldChg chg="addSp delSp modSp mod">
        <pc:chgData name="kanika rana" userId="c31cc84d4dd55b4f" providerId="LiveId" clId="{1FB94CB0-FA72-4A2F-94E5-3A973434A6B8}" dt="2024-02-03T09:01:14.758" v="67" actId="14100"/>
        <pc:sldMkLst>
          <pc:docMk/>
          <pc:sldMk cId="1930309009" sldId="262"/>
        </pc:sldMkLst>
        <pc:picChg chg="del">
          <ac:chgData name="kanika rana" userId="c31cc84d4dd55b4f" providerId="LiveId" clId="{1FB94CB0-FA72-4A2F-94E5-3A973434A6B8}" dt="2024-02-03T09:00:24.184" v="52" actId="478"/>
          <ac:picMkLst>
            <pc:docMk/>
            <pc:sldMk cId="1930309009" sldId="262"/>
            <ac:picMk id="4" creationId="{81348DC4-B44D-C3C6-F86A-7F6AB6185A16}"/>
          </ac:picMkLst>
        </pc:picChg>
        <pc:picChg chg="add mod">
          <ac:chgData name="kanika rana" userId="c31cc84d4dd55b4f" providerId="LiveId" clId="{1FB94CB0-FA72-4A2F-94E5-3A973434A6B8}" dt="2024-02-03T09:01:14.758" v="67" actId="14100"/>
          <ac:picMkLst>
            <pc:docMk/>
            <pc:sldMk cId="1930309009" sldId="262"/>
            <ac:picMk id="5" creationId="{2D0828E1-BAD7-1529-C2AE-5E9382C229E0}"/>
          </ac:picMkLst>
        </pc:picChg>
      </pc:sldChg>
      <pc:sldChg chg="addSp modSp add mod">
        <pc:chgData name="kanika rana" userId="c31cc84d4dd55b4f" providerId="LiveId" clId="{1FB94CB0-FA72-4A2F-94E5-3A973434A6B8}" dt="2024-02-03T09:01:54.487" v="75" actId="14100"/>
        <pc:sldMkLst>
          <pc:docMk/>
          <pc:sldMk cId="2011630761" sldId="265"/>
        </pc:sldMkLst>
        <pc:picChg chg="add mod">
          <ac:chgData name="kanika rana" userId="c31cc84d4dd55b4f" providerId="LiveId" clId="{1FB94CB0-FA72-4A2F-94E5-3A973434A6B8}" dt="2024-02-03T09:01:54.487" v="75" actId="14100"/>
          <ac:picMkLst>
            <pc:docMk/>
            <pc:sldMk cId="2011630761" sldId="265"/>
            <ac:picMk id="4" creationId="{B0A59788-1033-2E1B-0402-6BB36E56EF1F}"/>
          </ac:picMkLst>
        </pc:picChg>
      </pc:sldChg>
      <pc:sldChg chg="addSp modSp add mod">
        <pc:chgData name="kanika rana" userId="c31cc84d4dd55b4f" providerId="LiveId" clId="{1FB94CB0-FA72-4A2F-94E5-3A973434A6B8}" dt="2024-02-03T09:02:35.792" v="81" actId="14100"/>
        <pc:sldMkLst>
          <pc:docMk/>
          <pc:sldMk cId="249825472" sldId="266"/>
        </pc:sldMkLst>
        <pc:picChg chg="add mod">
          <ac:chgData name="kanika rana" userId="c31cc84d4dd55b4f" providerId="LiveId" clId="{1FB94CB0-FA72-4A2F-94E5-3A973434A6B8}" dt="2024-02-03T09:02:35.792" v="81" actId="14100"/>
          <ac:picMkLst>
            <pc:docMk/>
            <pc:sldMk cId="249825472" sldId="266"/>
            <ac:picMk id="4" creationId="{D3B6C477-D790-B54D-5AF3-87A2F1D0706B}"/>
          </ac:picMkLst>
        </pc:picChg>
      </pc:sldChg>
      <pc:sldChg chg="addSp modSp add mod">
        <pc:chgData name="kanika rana" userId="c31cc84d4dd55b4f" providerId="LiveId" clId="{1FB94CB0-FA72-4A2F-94E5-3A973434A6B8}" dt="2024-02-03T09:03:34.128" v="89" actId="14100"/>
        <pc:sldMkLst>
          <pc:docMk/>
          <pc:sldMk cId="3457703049" sldId="267"/>
        </pc:sldMkLst>
        <pc:picChg chg="add mod">
          <ac:chgData name="kanika rana" userId="c31cc84d4dd55b4f" providerId="LiveId" clId="{1FB94CB0-FA72-4A2F-94E5-3A973434A6B8}" dt="2024-02-03T09:03:34.128" v="89" actId="14100"/>
          <ac:picMkLst>
            <pc:docMk/>
            <pc:sldMk cId="3457703049" sldId="267"/>
            <ac:picMk id="4" creationId="{D2E2F9D9-6554-37EA-4F51-830094ECF680}"/>
          </ac:picMkLst>
        </pc:picChg>
      </pc:sldChg>
      <pc:sldChg chg="addSp delSp modSp add mod">
        <pc:chgData name="kanika rana" userId="c31cc84d4dd55b4f" providerId="LiveId" clId="{1FB94CB0-FA72-4A2F-94E5-3A973434A6B8}" dt="2024-02-03T09:06:01.048" v="104" actId="14100"/>
        <pc:sldMkLst>
          <pc:docMk/>
          <pc:sldMk cId="1223278530" sldId="268"/>
        </pc:sldMkLst>
        <pc:picChg chg="add del mod">
          <ac:chgData name="kanika rana" userId="c31cc84d4dd55b4f" providerId="LiveId" clId="{1FB94CB0-FA72-4A2F-94E5-3A973434A6B8}" dt="2024-02-03T09:04:59.966" v="95" actId="478"/>
          <ac:picMkLst>
            <pc:docMk/>
            <pc:sldMk cId="1223278530" sldId="268"/>
            <ac:picMk id="4" creationId="{17F75543-0453-6EF6-47D5-20C3817E6DF7}"/>
          </ac:picMkLst>
        </pc:picChg>
        <pc:picChg chg="add mod">
          <ac:chgData name="kanika rana" userId="c31cc84d4dd55b4f" providerId="LiveId" clId="{1FB94CB0-FA72-4A2F-94E5-3A973434A6B8}" dt="2024-02-03T09:06:01.048" v="104" actId="14100"/>
          <ac:picMkLst>
            <pc:docMk/>
            <pc:sldMk cId="1223278530" sldId="268"/>
            <ac:picMk id="6" creationId="{20A38F15-6F6F-2613-81E3-388D7AACDE23}"/>
          </ac:picMkLst>
        </pc:picChg>
      </pc:sldChg>
      <pc:sldChg chg="addSp modSp add mod">
        <pc:chgData name="kanika rana" userId="c31cc84d4dd55b4f" providerId="LiveId" clId="{1FB94CB0-FA72-4A2F-94E5-3A973434A6B8}" dt="2024-02-03T09:06:41.282" v="111" actId="14100"/>
        <pc:sldMkLst>
          <pc:docMk/>
          <pc:sldMk cId="1440218226" sldId="269"/>
        </pc:sldMkLst>
        <pc:picChg chg="add mod">
          <ac:chgData name="kanika rana" userId="c31cc84d4dd55b4f" providerId="LiveId" clId="{1FB94CB0-FA72-4A2F-94E5-3A973434A6B8}" dt="2024-02-03T09:06:41.282" v="111" actId="14100"/>
          <ac:picMkLst>
            <pc:docMk/>
            <pc:sldMk cId="1440218226" sldId="269"/>
            <ac:picMk id="4" creationId="{410893CB-5F72-72BB-B466-0F1BB2ABFF4C}"/>
          </ac:picMkLst>
        </pc:picChg>
      </pc:sldChg>
      <pc:sldChg chg="addSp modSp add mod">
        <pc:chgData name="kanika rana" userId="c31cc84d4dd55b4f" providerId="LiveId" clId="{1FB94CB0-FA72-4A2F-94E5-3A973434A6B8}" dt="2024-02-03T09:07:20.517" v="117" actId="14100"/>
        <pc:sldMkLst>
          <pc:docMk/>
          <pc:sldMk cId="3660478558" sldId="270"/>
        </pc:sldMkLst>
        <pc:picChg chg="add mod">
          <ac:chgData name="kanika rana" userId="c31cc84d4dd55b4f" providerId="LiveId" clId="{1FB94CB0-FA72-4A2F-94E5-3A973434A6B8}" dt="2024-02-03T09:07:20.517" v="117" actId="14100"/>
          <ac:picMkLst>
            <pc:docMk/>
            <pc:sldMk cId="3660478558" sldId="270"/>
            <ac:picMk id="4" creationId="{827E7556-7570-DA94-2E1C-03A5CA59089B}"/>
          </ac:picMkLst>
        </pc:picChg>
      </pc:sldChg>
      <pc:sldChg chg="add del">
        <pc:chgData name="kanika rana" userId="c31cc84d4dd55b4f" providerId="LiveId" clId="{1FB94CB0-FA72-4A2F-94E5-3A973434A6B8}" dt="2024-02-03T09:07:40.554" v="118" actId="47"/>
        <pc:sldMkLst>
          <pc:docMk/>
          <pc:sldMk cId="1870426400" sldId="271"/>
        </pc:sldMkLst>
      </pc:sldChg>
      <pc:sldChg chg="add del">
        <pc:chgData name="kanika rana" userId="c31cc84d4dd55b4f" providerId="LiveId" clId="{1FB94CB0-FA72-4A2F-94E5-3A973434A6B8}" dt="2024-02-03T09:07:42.956" v="119" actId="47"/>
        <pc:sldMkLst>
          <pc:docMk/>
          <pc:sldMk cId="3630904798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F95D356-B740-4B6E-83DA-02C16822F45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010400" cy="3276600"/>
          </a:xfrm>
        </p:spPr>
        <p:txBody>
          <a:bodyPr>
            <a:normAutofit fontScale="92500"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UNIVERSITY INSTITUTE OF ENGINEERING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COMPUTER SCIENCE ENGINEERING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b="1" dirty="0">
              <a:latin typeface="Arial Black" panose="020B0A04020102020204" pitchFamily="34" charset="0"/>
              <a:ea typeface="Karla" pitchFamily="2" charset="0"/>
              <a:cs typeface="Karla" pitchFamily="2" charset="0"/>
            </a:endParaRP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 (Computer Science &amp; Engineering) </a:t>
            </a: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 Name: </a:t>
            </a:r>
            <a:r>
              <a:rPr lang="en-US" sz="2400" dirty="0"/>
              <a:t>STATISTICAL METHODS USING R</a:t>
            </a:r>
          </a:p>
          <a:p>
            <a:pPr mar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</a:t>
            </a:r>
            <a:r>
              <a:rPr lang="en-US" sz="2400" b="1" dirty="0"/>
              <a:t>20SMT-460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Raleway ExtraBold" pitchFamily="34" charset="-5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0"/>
            <a:ext cx="373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486400"/>
            <a:ext cx="2620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02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956C-4F99-82E1-A59B-B568B031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C0BAA5-5015-79EC-7D2E-92AA226AE7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6C477-D790-B54D-5AF3-87A2F1D0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63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493DB-5E8D-01A2-80C3-9D2B14EFC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554EC3-D01B-D06C-F5F5-3ECDB65F91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2F9D9-6554-37EA-4F51-830094EC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154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0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29F0-383C-4B10-8691-BA0D61A74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0E7F56-E810-1B6A-5786-3D3909D1E6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38F15-6F6F-2613-81E3-388D7AAC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6867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A4658-0366-4742-8531-6BD200E2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400EE-B3B1-FBDD-EB1A-488C024DEA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893CB-5F72-72BB-B466-0F1BB2AB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534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9A01C-43DB-7E6C-20B8-927D4C1B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87D515-A827-81B6-2FD1-F9BE3D7DAC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E7556-7570-DA94-2E1C-03A5CA59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4" y="76200"/>
            <a:ext cx="8804105" cy="67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7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505930"/>
            <a:ext cx="8991600" cy="1470025"/>
          </a:xfrm>
          <a:solidFill>
            <a:srgbClr val="1686A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 TYPES OF SAMPLING</a:t>
            </a:r>
          </a:p>
        </p:txBody>
      </p:sp>
    </p:spTree>
    <p:extLst>
      <p:ext uri="{BB962C8B-B14F-4D97-AF65-F5344CB8AC3E}">
        <p14:creationId xmlns:p14="http://schemas.microsoft.com/office/powerpoint/2010/main" val="286977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464E6-3FA2-ED33-1AB8-64AD62ACEB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C9439-79C1-C49A-852D-23314248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89916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B13CD-5A56-5564-665D-AE8BE337556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C53E5-7C8C-607F-41F1-A8783C27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86868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A641F-D4A0-9825-C040-12524CC2F5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5742E-A771-E185-AC6C-A574A627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610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0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A50D7-4A7D-9AEB-F3C7-CB8C998802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A2F1F-C376-B315-F241-6A2113DE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19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96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2B7C4-EEF2-30D5-9905-0BD147DC92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C1998-5871-6DCA-73C3-52646E26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828E1-BAD7-1529-C2AE-5E9382C2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686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0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7F683-1B3B-18D3-051D-1C932B302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C11034-7202-00D3-1697-6A47416D8D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59788-1033-2E1B-0402-6BB36E56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86868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0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954</TotalTime>
  <Words>31</Words>
  <Application>Microsoft Office PowerPoint</Application>
  <PresentationFormat>On-screen Show (4:3)</PresentationFormat>
  <Paragraphs>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Black</vt:lpstr>
      <vt:lpstr>Franklin Gothic Book</vt:lpstr>
      <vt:lpstr>Perpetua</vt:lpstr>
      <vt:lpstr>Raleway ExtraBold</vt:lpstr>
      <vt:lpstr>Times New Roman</vt:lpstr>
      <vt:lpstr>Wingdings 2</vt:lpstr>
      <vt:lpstr>Equity</vt:lpstr>
      <vt:lpstr>PowerPoint Presentation</vt:lpstr>
      <vt:lpstr> TYPES OF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Averages or Measures of Central Tendency or Measures of Location:</dc:title>
  <dc:creator>Windows User</dc:creator>
  <cp:lastModifiedBy>kanika rana</cp:lastModifiedBy>
  <cp:revision>8</cp:revision>
  <dcterms:created xsi:type="dcterms:W3CDTF">2024-01-10T15:40:57Z</dcterms:created>
  <dcterms:modified xsi:type="dcterms:W3CDTF">2024-02-03T09:07:44Z</dcterms:modified>
</cp:coreProperties>
</file>